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notesMasterIdLst>
    <p:notesMasterId r:id="rId3"/>
  </p:notesMasterIdLst>
  <p:sldIdLst>
    <p:sldId id="256" r:id="rId2"/>
  </p:sldIdLst>
  <p:sldSz cx="44999275" cy="449992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710" autoAdjust="0"/>
  </p:normalViewPr>
  <p:slideViewPr>
    <p:cSldViewPr snapToGrid="0">
      <p:cViewPr varScale="1">
        <p:scale>
          <a:sx n="12" d="100"/>
          <a:sy n="12" d="100"/>
        </p:scale>
        <p:origin x="200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BD07B-CC05-4181-84EB-D7B26A0CBD4D}" type="datetimeFigureOut">
              <a:rPr lang="uk-UA" smtClean="0"/>
              <a:t>19.01.2017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3C350-0517-4A99-952E-1BD29EAEB57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7127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319900" rtl="0" eaLnBrk="1" latinLnBrk="0" hangingPunct="1">
      <a:defRPr sz="5669" kern="1200">
        <a:solidFill>
          <a:schemeClr val="tx1"/>
        </a:solidFill>
        <a:latin typeface="+mn-lt"/>
        <a:ea typeface="+mn-ea"/>
        <a:cs typeface="+mn-cs"/>
      </a:defRPr>
    </a:lvl1pPr>
    <a:lvl2pPr marL="2159950" algn="l" defTabSz="4319900" rtl="0" eaLnBrk="1" latinLnBrk="0" hangingPunct="1">
      <a:defRPr sz="5669" kern="1200">
        <a:solidFill>
          <a:schemeClr val="tx1"/>
        </a:solidFill>
        <a:latin typeface="+mn-lt"/>
        <a:ea typeface="+mn-ea"/>
        <a:cs typeface="+mn-cs"/>
      </a:defRPr>
    </a:lvl2pPr>
    <a:lvl3pPr marL="4319900" algn="l" defTabSz="4319900" rtl="0" eaLnBrk="1" latinLnBrk="0" hangingPunct="1">
      <a:defRPr sz="5669" kern="1200">
        <a:solidFill>
          <a:schemeClr val="tx1"/>
        </a:solidFill>
        <a:latin typeface="+mn-lt"/>
        <a:ea typeface="+mn-ea"/>
        <a:cs typeface="+mn-cs"/>
      </a:defRPr>
    </a:lvl3pPr>
    <a:lvl4pPr marL="6479850" algn="l" defTabSz="4319900" rtl="0" eaLnBrk="1" latinLnBrk="0" hangingPunct="1">
      <a:defRPr sz="5669" kern="1200">
        <a:solidFill>
          <a:schemeClr val="tx1"/>
        </a:solidFill>
        <a:latin typeface="+mn-lt"/>
        <a:ea typeface="+mn-ea"/>
        <a:cs typeface="+mn-cs"/>
      </a:defRPr>
    </a:lvl4pPr>
    <a:lvl5pPr marL="8639800" algn="l" defTabSz="4319900" rtl="0" eaLnBrk="1" latinLnBrk="0" hangingPunct="1">
      <a:defRPr sz="5669" kern="1200">
        <a:solidFill>
          <a:schemeClr val="tx1"/>
        </a:solidFill>
        <a:latin typeface="+mn-lt"/>
        <a:ea typeface="+mn-ea"/>
        <a:cs typeface="+mn-cs"/>
      </a:defRPr>
    </a:lvl5pPr>
    <a:lvl6pPr marL="10799750" algn="l" defTabSz="4319900" rtl="0" eaLnBrk="1" latinLnBrk="0" hangingPunct="1">
      <a:defRPr sz="5669" kern="1200">
        <a:solidFill>
          <a:schemeClr val="tx1"/>
        </a:solidFill>
        <a:latin typeface="+mn-lt"/>
        <a:ea typeface="+mn-ea"/>
        <a:cs typeface="+mn-cs"/>
      </a:defRPr>
    </a:lvl6pPr>
    <a:lvl7pPr marL="12959700" algn="l" defTabSz="4319900" rtl="0" eaLnBrk="1" latinLnBrk="0" hangingPunct="1">
      <a:defRPr sz="5669" kern="1200">
        <a:solidFill>
          <a:schemeClr val="tx1"/>
        </a:solidFill>
        <a:latin typeface="+mn-lt"/>
        <a:ea typeface="+mn-ea"/>
        <a:cs typeface="+mn-cs"/>
      </a:defRPr>
    </a:lvl7pPr>
    <a:lvl8pPr marL="15119650" algn="l" defTabSz="4319900" rtl="0" eaLnBrk="1" latinLnBrk="0" hangingPunct="1">
      <a:defRPr sz="5669" kern="1200">
        <a:solidFill>
          <a:schemeClr val="tx1"/>
        </a:solidFill>
        <a:latin typeface="+mn-lt"/>
        <a:ea typeface="+mn-ea"/>
        <a:cs typeface="+mn-cs"/>
      </a:defRPr>
    </a:lvl8pPr>
    <a:lvl9pPr marL="17279600" algn="l" defTabSz="4319900" rtl="0" eaLnBrk="1" latinLnBrk="0" hangingPunct="1">
      <a:defRPr sz="56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3C350-0517-4A99-952E-1BD29EAEB575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107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41663" y="-55560"/>
            <a:ext cx="45126261" cy="4511039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63865" y="15777528"/>
            <a:ext cx="28674336" cy="10802333"/>
          </a:xfrm>
        </p:spPr>
        <p:txBody>
          <a:bodyPr anchor="b">
            <a:noAutofit/>
          </a:bodyPr>
          <a:lstStyle>
            <a:lvl1pPr algn="r">
              <a:defRPr sz="26574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3865" y="26579851"/>
            <a:ext cx="28674336" cy="719738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249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499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749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999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249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499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749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999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D5722-5D55-4BA0-9E2A-04285D1A8DBF}" type="datetimeFigureOut">
              <a:rPr lang="uk-UA" smtClean="0"/>
              <a:t>19.01.2017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5E374-F2C7-414F-8A23-9FADE127A75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7750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9952" y="3999935"/>
            <a:ext cx="31238247" cy="22332974"/>
          </a:xfrm>
        </p:spPr>
        <p:txBody>
          <a:bodyPr anchor="ctr">
            <a:normAutofit/>
          </a:bodyPr>
          <a:lstStyle>
            <a:lvl1pPr algn="l">
              <a:defRPr sz="21653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9952" y="29332861"/>
            <a:ext cx="31238247" cy="10307984"/>
          </a:xfrm>
        </p:spPr>
        <p:txBody>
          <a:bodyPr anchor="ctr">
            <a:normAutofit/>
          </a:bodyPr>
          <a:lstStyle>
            <a:lvl1pPr marL="0" indent="0" algn="l">
              <a:buNone/>
              <a:defRPr sz="885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249973" indent="0">
              <a:buNone/>
              <a:defRPr sz="8858">
                <a:solidFill>
                  <a:schemeClr val="tx1">
                    <a:tint val="75000"/>
                  </a:schemeClr>
                </a:solidFill>
              </a:defRPr>
            </a:lvl2pPr>
            <a:lvl3pPr marL="4499945" indent="0">
              <a:buNone/>
              <a:defRPr sz="7874">
                <a:solidFill>
                  <a:schemeClr val="tx1">
                    <a:tint val="75000"/>
                  </a:schemeClr>
                </a:solidFill>
              </a:defRPr>
            </a:lvl3pPr>
            <a:lvl4pPr marL="6749918" indent="0">
              <a:buNone/>
              <a:defRPr sz="6890">
                <a:solidFill>
                  <a:schemeClr val="tx1">
                    <a:tint val="75000"/>
                  </a:schemeClr>
                </a:solidFill>
              </a:defRPr>
            </a:lvl4pPr>
            <a:lvl5pPr marL="8999891" indent="0">
              <a:buNone/>
              <a:defRPr sz="6890">
                <a:solidFill>
                  <a:schemeClr val="tx1">
                    <a:tint val="75000"/>
                  </a:schemeClr>
                </a:solidFill>
              </a:defRPr>
            </a:lvl5pPr>
            <a:lvl6pPr marL="11249863" indent="0">
              <a:buNone/>
              <a:defRPr sz="6890">
                <a:solidFill>
                  <a:schemeClr val="tx1">
                    <a:tint val="75000"/>
                  </a:schemeClr>
                </a:solidFill>
              </a:defRPr>
            </a:lvl6pPr>
            <a:lvl7pPr marL="13499836" indent="0">
              <a:buNone/>
              <a:defRPr sz="6890">
                <a:solidFill>
                  <a:schemeClr val="tx1">
                    <a:tint val="75000"/>
                  </a:schemeClr>
                </a:solidFill>
              </a:defRPr>
            </a:lvl7pPr>
            <a:lvl8pPr marL="15749808" indent="0">
              <a:buNone/>
              <a:defRPr sz="6890">
                <a:solidFill>
                  <a:schemeClr val="tx1">
                    <a:tint val="75000"/>
                  </a:schemeClr>
                </a:solidFill>
              </a:defRPr>
            </a:lvl8pPr>
            <a:lvl9pPr marL="17999781" indent="0">
              <a:buNone/>
              <a:defRPr sz="6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D5722-5D55-4BA0-9E2A-04285D1A8DBF}" type="datetimeFigureOut">
              <a:rPr lang="uk-UA" smtClean="0"/>
              <a:t>19.01.2017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5E374-F2C7-414F-8A23-9FADE127A75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6674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3349" y="3999935"/>
            <a:ext cx="29882304" cy="19833014"/>
          </a:xfrm>
        </p:spPr>
        <p:txBody>
          <a:bodyPr anchor="ctr">
            <a:normAutofit/>
          </a:bodyPr>
          <a:lstStyle>
            <a:lvl1pPr algn="l">
              <a:defRPr sz="21653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418584" y="23832949"/>
            <a:ext cx="26671834" cy="249996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787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249973" indent="0">
              <a:buFontTx/>
              <a:buNone/>
              <a:defRPr/>
            </a:lvl2pPr>
            <a:lvl3pPr marL="4499945" indent="0">
              <a:buFontTx/>
              <a:buNone/>
              <a:defRPr/>
            </a:lvl3pPr>
            <a:lvl4pPr marL="6749918" indent="0">
              <a:buFontTx/>
              <a:buNone/>
              <a:defRPr/>
            </a:lvl4pPr>
            <a:lvl5pPr marL="8999891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9944" y="29332861"/>
            <a:ext cx="31238252" cy="10307984"/>
          </a:xfrm>
        </p:spPr>
        <p:txBody>
          <a:bodyPr anchor="ctr">
            <a:normAutofit/>
          </a:bodyPr>
          <a:lstStyle>
            <a:lvl1pPr marL="0" indent="0" algn="l">
              <a:buNone/>
              <a:defRPr sz="885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249973" indent="0">
              <a:buNone/>
              <a:defRPr sz="8858">
                <a:solidFill>
                  <a:schemeClr val="tx1">
                    <a:tint val="75000"/>
                  </a:schemeClr>
                </a:solidFill>
              </a:defRPr>
            </a:lvl2pPr>
            <a:lvl3pPr marL="4499945" indent="0">
              <a:buNone/>
              <a:defRPr sz="7874">
                <a:solidFill>
                  <a:schemeClr val="tx1">
                    <a:tint val="75000"/>
                  </a:schemeClr>
                </a:solidFill>
              </a:defRPr>
            </a:lvl3pPr>
            <a:lvl4pPr marL="6749918" indent="0">
              <a:buNone/>
              <a:defRPr sz="6890">
                <a:solidFill>
                  <a:schemeClr val="tx1">
                    <a:tint val="75000"/>
                  </a:schemeClr>
                </a:solidFill>
              </a:defRPr>
            </a:lvl4pPr>
            <a:lvl5pPr marL="8999891" indent="0">
              <a:buNone/>
              <a:defRPr sz="6890">
                <a:solidFill>
                  <a:schemeClr val="tx1">
                    <a:tint val="75000"/>
                  </a:schemeClr>
                </a:solidFill>
              </a:defRPr>
            </a:lvl5pPr>
            <a:lvl6pPr marL="11249863" indent="0">
              <a:buNone/>
              <a:defRPr sz="6890">
                <a:solidFill>
                  <a:schemeClr val="tx1">
                    <a:tint val="75000"/>
                  </a:schemeClr>
                </a:solidFill>
              </a:defRPr>
            </a:lvl6pPr>
            <a:lvl7pPr marL="13499836" indent="0">
              <a:buNone/>
              <a:defRPr sz="6890">
                <a:solidFill>
                  <a:schemeClr val="tx1">
                    <a:tint val="75000"/>
                  </a:schemeClr>
                </a:solidFill>
              </a:defRPr>
            </a:lvl7pPr>
            <a:lvl8pPr marL="15749808" indent="0">
              <a:buNone/>
              <a:defRPr sz="6890">
                <a:solidFill>
                  <a:schemeClr val="tx1">
                    <a:tint val="75000"/>
                  </a:schemeClr>
                </a:solidFill>
              </a:defRPr>
            </a:lvl8pPr>
            <a:lvl9pPr marL="17999781" indent="0">
              <a:buNone/>
              <a:defRPr sz="6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D5722-5D55-4BA0-9E2A-04285D1A8DBF}" type="datetimeFigureOut">
              <a:rPr lang="uk-UA" smtClean="0"/>
              <a:t>19.01.2017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5E374-F2C7-414F-8A23-9FADE127A755}" type="slidenum">
              <a:rPr lang="uk-UA" smtClean="0"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2375511" y="5186124"/>
            <a:ext cx="2250549" cy="3837051"/>
          </a:xfrm>
          <a:prstGeom prst="rect">
            <a:avLst/>
          </a:prstGeom>
        </p:spPr>
        <p:txBody>
          <a:bodyPr vert="horz" lIns="449993" tIns="224996" rIns="449993" bIns="224996" rtlCol="0" anchor="ctr">
            <a:noAutofit/>
          </a:bodyPr>
          <a:lstStyle/>
          <a:p>
            <a:pPr lvl="0"/>
            <a:r>
              <a:rPr lang="en-US" sz="3937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206648" y="18940351"/>
            <a:ext cx="2250549" cy="3837051"/>
          </a:xfrm>
          <a:prstGeom prst="rect">
            <a:avLst/>
          </a:prstGeom>
        </p:spPr>
        <p:txBody>
          <a:bodyPr vert="horz" lIns="449993" tIns="224996" rIns="449993" bIns="224996" rtlCol="0" anchor="ctr">
            <a:noAutofit/>
          </a:bodyPr>
          <a:lstStyle/>
          <a:p>
            <a:pPr lvl="0"/>
            <a:r>
              <a:rPr lang="en-US" sz="3937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7266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9944" y="12676882"/>
            <a:ext cx="31238252" cy="17030303"/>
          </a:xfrm>
        </p:spPr>
        <p:txBody>
          <a:bodyPr anchor="b">
            <a:normAutofit/>
          </a:bodyPr>
          <a:lstStyle>
            <a:lvl1pPr algn="l">
              <a:defRPr sz="21653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9944" y="29707185"/>
            <a:ext cx="31238252" cy="9933659"/>
          </a:xfrm>
        </p:spPr>
        <p:txBody>
          <a:bodyPr anchor="t">
            <a:normAutofit/>
          </a:bodyPr>
          <a:lstStyle>
            <a:lvl1pPr marL="0" indent="0" algn="l">
              <a:buNone/>
              <a:defRPr sz="885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249973" indent="0">
              <a:buNone/>
              <a:defRPr sz="8858">
                <a:solidFill>
                  <a:schemeClr val="tx1">
                    <a:tint val="75000"/>
                  </a:schemeClr>
                </a:solidFill>
              </a:defRPr>
            </a:lvl2pPr>
            <a:lvl3pPr marL="4499945" indent="0">
              <a:buNone/>
              <a:defRPr sz="7874">
                <a:solidFill>
                  <a:schemeClr val="tx1">
                    <a:tint val="75000"/>
                  </a:schemeClr>
                </a:solidFill>
              </a:defRPr>
            </a:lvl3pPr>
            <a:lvl4pPr marL="6749918" indent="0">
              <a:buNone/>
              <a:defRPr sz="6890">
                <a:solidFill>
                  <a:schemeClr val="tx1">
                    <a:tint val="75000"/>
                  </a:schemeClr>
                </a:solidFill>
              </a:defRPr>
            </a:lvl4pPr>
            <a:lvl5pPr marL="8999891" indent="0">
              <a:buNone/>
              <a:defRPr sz="6890">
                <a:solidFill>
                  <a:schemeClr val="tx1">
                    <a:tint val="75000"/>
                  </a:schemeClr>
                </a:solidFill>
              </a:defRPr>
            </a:lvl5pPr>
            <a:lvl6pPr marL="11249863" indent="0">
              <a:buNone/>
              <a:defRPr sz="6890">
                <a:solidFill>
                  <a:schemeClr val="tx1">
                    <a:tint val="75000"/>
                  </a:schemeClr>
                </a:solidFill>
              </a:defRPr>
            </a:lvl6pPr>
            <a:lvl7pPr marL="13499836" indent="0">
              <a:buNone/>
              <a:defRPr sz="6890">
                <a:solidFill>
                  <a:schemeClr val="tx1">
                    <a:tint val="75000"/>
                  </a:schemeClr>
                </a:solidFill>
              </a:defRPr>
            </a:lvl7pPr>
            <a:lvl8pPr marL="15749808" indent="0">
              <a:buNone/>
              <a:defRPr sz="6890">
                <a:solidFill>
                  <a:schemeClr val="tx1">
                    <a:tint val="75000"/>
                  </a:schemeClr>
                </a:solidFill>
              </a:defRPr>
            </a:lvl8pPr>
            <a:lvl9pPr marL="17999781" indent="0">
              <a:buNone/>
              <a:defRPr sz="6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D5722-5D55-4BA0-9E2A-04285D1A8DBF}" type="datetimeFigureOut">
              <a:rPr lang="uk-UA" smtClean="0"/>
              <a:t>19.01.2017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5E374-F2C7-414F-8A23-9FADE127A75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153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3349" y="3999935"/>
            <a:ext cx="29882304" cy="19833014"/>
          </a:xfrm>
        </p:spPr>
        <p:txBody>
          <a:bodyPr anchor="ctr">
            <a:normAutofit/>
          </a:bodyPr>
          <a:lstStyle>
            <a:lvl1pPr algn="l">
              <a:defRPr sz="21653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999937" y="26332909"/>
            <a:ext cx="31238257" cy="337427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181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249973" indent="0">
              <a:buFontTx/>
              <a:buNone/>
              <a:defRPr/>
            </a:lvl2pPr>
            <a:lvl3pPr marL="4499945" indent="0">
              <a:buFontTx/>
              <a:buNone/>
              <a:defRPr/>
            </a:lvl3pPr>
            <a:lvl4pPr marL="6749918" indent="0">
              <a:buFontTx/>
              <a:buNone/>
              <a:defRPr/>
            </a:lvl4pPr>
            <a:lvl5pPr marL="8999891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9944" y="29707185"/>
            <a:ext cx="31238252" cy="9933659"/>
          </a:xfrm>
        </p:spPr>
        <p:txBody>
          <a:bodyPr anchor="t">
            <a:normAutofit/>
          </a:bodyPr>
          <a:lstStyle>
            <a:lvl1pPr marL="0" indent="0" algn="l">
              <a:buNone/>
              <a:defRPr sz="885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249973" indent="0">
              <a:buNone/>
              <a:defRPr sz="8858">
                <a:solidFill>
                  <a:schemeClr val="tx1">
                    <a:tint val="75000"/>
                  </a:schemeClr>
                </a:solidFill>
              </a:defRPr>
            </a:lvl2pPr>
            <a:lvl3pPr marL="4499945" indent="0">
              <a:buNone/>
              <a:defRPr sz="7874">
                <a:solidFill>
                  <a:schemeClr val="tx1">
                    <a:tint val="75000"/>
                  </a:schemeClr>
                </a:solidFill>
              </a:defRPr>
            </a:lvl3pPr>
            <a:lvl4pPr marL="6749918" indent="0">
              <a:buNone/>
              <a:defRPr sz="6890">
                <a:solidFill>
                  <a:schemeClr val="tx1">
                    <a:tint val="75000"/>
                  </a:schemeClr>
                </a:solidFill>
              </a:defRPr>
            </a:lvl4pPr>
            <a:lvl5pPr marL="8999891" indent="0">
              <a:buNone/>
              <a:defRPr sz="6890">
                <a:solidFill>
                  <a:schemeClr val="tx1">
                    <a:tint val="75000"/>
                  </a:schemeClr>
                </a:solidFill>
              </a:defRPr>
            </a:lvl5pPr>
            <a:lvl6pPr marL="11249863" indent="0">
              <a:buNone/>
              <a:defRPr sz="6890">
                <a:solidFill>
                  <a:schemeClr val="tx1">
                    <a:tint val="75000"/>
                  </a:schemeClr>
                </a:solidFill>
              </a:defRPr>
            </a:lvl6pPr>
            <a:lvl7pPr marL="13499836" indent="0">
              <a:buNone/>
              <a:defRPr sz="6890">
                <a:solidFill>
                  <a:schemeClr val="tx1">
                    <a:tint val="75000"/>
                  </a:schemeClr>
                </a:solidFill>
              </a:defRPr>
            </a:lvl7pPr>
            <a:lvl8pPr marL="15749808" indent="0">
              <a:buNone/>
              <a:defRPr sz="6890">
                <a:solidFill>
                  <a:schemeClr val="tx1">
                    <a:tint val="75000"/>
                  </a:schemeClr>
                </a:solidFill>
              </a:defRPr>
            </a:lvl8pPr>
            <a:lvl9pPr marL="17999781" indent="0">
              <a:buNone/>
              <a:defRPr sz="6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D5722-5D55-4BA0-9E2A-04285D1A8DBF}" type="datetimeFigureOut">
              <a:rPr lang="uk-UA" smtClean="0"/>
              <a:t>19.01.2017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5E374-F2C7-414F-8A23-9FADE127A755}" type="slidenum">
              <a:rPr lang="uk-UA" smtClean="0"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2375511" y="5186124"/>
            <a:ext cx="2250549" cy="3837051"/>
          </a:xfrm>
          <a:prstGeom prst="rect">
            <a:avLst/>
          </a:prstGeom>
        </p:spPr>
        <p:txBody>
          <a:bodyPr vert="horz" lIns="449993" tIns="224996" rIns="449993" bIns="224996" rtlCol="0" anchor="ctr">
            <a:noAutofit/>
          </a:bodyPr>
          <a:lstStyle/>
          <a:p>
            <a:pPr lvl="0"/>
            <a:r>
              <a:rPr lang="en-US" sz="3937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206648" y="18940351"/>
            <a:ext cx="2250549" cy="3837051"/>
          </a:xfrm>
          <a:prstGeom prst="rect">
            <a:avLst/>
          </a:prstGeom>
        </p:spPr>
        <p:txBody>
          <a:bodyPr vert="horz" lIns="449993" tIns="224996" rIns="449993" bIns="224996" rtlCol="0" anchor="ctr">
            <a:noAutofit/>
          </a:bodyPr>
          <a:lstStyle/>
          <a:p>
            <a:pPr lvl="0"/>
            <a:r>
              <a:rPr lang="en-US" sz="3937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5369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0702" y="3999935"/>
            <a:ext cx="31207494" cy="19833014"/>
          </a:xfrm>
        </p:spPr>
        <p:txBody>
          <a:bodyPr anchor="ctr">
            <a:normAutofit/>
          </a:bodyPr>
          <a:lstStyle>
            <a:lvl1pPr algn="l">
              <a:defRPr sz="21653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999937" y="26332909"/>
            <a:ext cx="31238257" cy="337427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1811">
                <a:solidFill>
                  <a:schemeClr val="accent1"/>
                </a:solidFill>
              </a:defRPr>
            </a:lvl1pPr>
            <a:lvl2pPr marL="2249973" indent="0">
              <a:buFontTx/>
              <a:buNone/>
              <a:defRPr/>
            </a:lvl2pPr>
            <a:lvl3pPr marL="4499945" indent="0">
              <a:buFontTx/>
              <a:buNone/>
              <a:defRPr/>
            </a:lvl3pPr>
            <a:lvl4pPr marL="6749918" indent="0">
              <a:buFontTx/>
              <a:buNone/>
              <a:defRPr/>
            </a:lvl4pPr>
            <a:lvl5pPr marL="8999891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9944" y="29707185"/>
            <a:ext cx="31238252" cy="9933659"/>
          </a:xfrm>
        </p:spPr>
        <p:txBody>
          <a:bodyPr anchor="t">
            <a:normAutofit/>
          </a:bodyPr>
          <a:lstStyle>
            <a:lvl1pPr marL="0" indent="0" algn="l">
              <a:buNone/>
              <a:defRPr sz="885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249973" indent="0">
              <a:buNone/>
              <a:defRPr sz="8858">
                <a:solidFill>
                  <a:schemeClr val="tx1">
                    <a:tint val="75000"/>
                  </a:schemeClr>
                </a:solidFill>
              </a:defRPr>
            </a:lvl2pPr>
            <a:lvl3pPr marL="4499945" indent="0">
              <a:buNone/>
              <a:defRPr sz="7874">
                <a:solidFill>
                  <a:schemeClr val="tx1">
                    <a:tint val="75000"/>
                  </a:schemeClr>
                </a:solidFill>
              </a:defRPr>
            </a:lvl3pPr>
            <a:lvl4pPr marL="6749918" indent="0">
              <a:buNone/>
              <a:defRPr sz="6890">
                <a:solidFill>
                  <a:schemeClr val="tx1">
                    <a:tint val="75000"/>
                  </a:schemeClr>
                </a:solidFill>
              </a:defRPr>
            </a:lvl4pPr>
            <a:lvl5pPr marL="8999891" indent="0">
              <a:buNone/>
              <a:defRPr sz="6890">
                <a:solidFill>
                  <a:schemeClr val="tx1">
                    <a:tint val="75000"/>
                  </a:schemeClr>
                </a:solidFill>
              </a:defRPr>
            </a:lvl5pPr>
            <a:lvl6pPr marL="11249863" indent="0">
              <a:buNone/>
              <a:defRPr sz="6890">
                <a:solidFill>
                  <a:schemeClr val="tx1">
                    <a:tint val="75000"/>
                  </a:schemeClr>
                </a:solidFill>
              </a:defRPr>
            </a:lvl6pPr>
            <a:lvl7pPr marL="13499836" indent="0">
              <a:buNone/>
              <a:defRPr sz="6890">
                <a:solidFill>
                  <a:schemeClr val="tx1">
                    <a:tint val="75000"/>
                  </a:schemeClr>
                </a:solidFill>
              </a:defRPr>
            </a:lvl7pPr>
            <a:lvl8pPr marL="15749808" indent="0">
              <a:buNone/>
              <a:defRPr sz="6890">
                <a:solidFill>
                  <a:schemeClr val="tx1">
                    <a:tint val="75000"/>
                  </a:schemeClr>
                </a:solidFill>
              </a:defRPr>
            </a:lvl8pPr>
            <a:lvl9pPr marL="17999781" indent="0">
              <a:buNone/>
              <a:defRPr sz="6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D5722-5D55-4BA0-9E2A-04285D1A8DBF}" type="datetimeFigureOut">
              <a:rPr lang="uk-UA" smtClean="0"/>
              <a:t>19.01.2017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5E374-F2C7-414F-8A23-9FADE127A75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7769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D5722-5D55-4BA0-9E2A-04285D1A8DBF}" type="datetimeFigureOut">
              <a:rPr lang="uk-UA" smtClean="0"/>
              <a:t>19.01.2017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5E374-F2C7-414F-8A23-9FADE127A75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7398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9415431" y="3999939"/>
            <a:ext cx="4816911" cy="34457785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99947" y="3999939"/>
            <a:ext cx="25565661" cy="3445778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D5722-5D55-4BA0-9E2A-04285D1A8DBF}" type="datetimeFigureOut">
              <a:rPr lang="uk-UA" smtClean="0"/>
              <a:t>19.01.2017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5E374-F2C7-414F-8A23-9FADE127A75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8936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D5722-5D55-4BA0-9E2A-04285D1A8DBF}" type="datetimeFigureOut">
              <a:rPr lang="uk-UA" smtClean="0"/>
              <a:t>19.01.2017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5E374-F2C7-414F-8A23-9FADE127A75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4436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9944" y="17721948"/>
            <a:ext cx="31238252" cy="11985247"/>
          </a:xfrm>
        </p:spPr>
        <p:txBody>
          <a:bodyPr anchor="b"/>
          <a:lstStyle>
            <a:lvl1pPr algn="l">
              <a:defRPr sz="19685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9944" y="29707186"/>
            <a:ext cx="31238252" cy="5645578"/>
          </a:xfrm>
        </p:spPr>
        <p:txBody>
          <a:bodyPr anchor="t"/>
          <a:lstStyle>
            <a:lvl1pPr marL="0" indent="0" algn="l">
              <a:buNone/>
              <a:defRPr sz="9842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249973" indent="0">
              <a:buNone/>
              <a:defRPr sz="8858">
                <a:solidFill>
                  <a:schemeClr val="tx1">
                    <a:tint val="75000"/>
                  </a:schemeClr>
                </a:solidFill>
              </a:defRPr>
            </a:lvl2pPr>
            <a:lvl3pPr marL="4499945" indent="0">
              <a:buNone/>
              <a:defRPr sz="7874">
                <a:solidFill>
                  <a:schemeClr val="tx1">
                    <a:tint val="75000"/>
                  </a:schemeClr>
                </a:solidFill>
              </a:defRPr>
            </a:lvl3pPr>
            <a:lvl4pPr marL="6749918" indent="0">
              <a:buNone/>
              <a:defRPr sz="6890">
                <a:solidFill>
                  <a:schemeClr val="tx1">
                    <a:tint val="75000"/>
                  </a:schemeClr>
                </a:solidFill>
              </a:defRPr>
            </a:lvl4pPr>
            <a:lvl5pPr marL="8999891" indent="0">
              <a:buNone/>
              <a:defRPr sz="6890">
                <a:solidFill>
                  <a:schemeClr val="tx1">
                    <a:tint val="75000"/>
                  </a:schemeClr>
                </a:solidFill>
              </a:defRPr>
            </a:lvl5pPr>
            <a:lvl6pPr marL="11249863" indent="0">
              <a:buNone/>
              <a:defRPr sz="6890">
                <a:solidFill>
                  <a:schemeClr val="tx1">
                    <a:tint val="75000"/>
                  </a:schemeClr>
                </a:solidFill>
              </a:defRPr>
            </a:lvl6pPr>
            <a:lvl7pPr marL="13499836" indent="0">
              <a:buNone/>
              <a:defRPr sz="6890">
                <a:solidFill>
                  <a:schemeClr val="tx1">
                    <a:tint val="75000"/>
                  </a:schemeClr>
                </a:solidFill>
              </a:defRPr>
            </a:lvl7pPr>
            <a:lvl8pPr marL="15749808" indent="0">
              <a:buNone/>
              <a:defRPr sz="6890">
                <a:solidFill>
                  <a:schemeClr val="tx1">
                    <a:tint val="75000"/>
                  </a:schemeClr>
                </a:solidFill>
              </a:defRPr>
            </a:lvl8pPr>
            <a:lvl9pPr marL="17999781" indent="0">
              <a:buNone/>
              <a:defRPr sz="6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D5722-5D55-4BA0-9E2A-04285D1A8DBF}" type="datetimeFigureOut">
              <a:rPr lang="uk-UA" smtClean="0"/>
              <a:t>19.01.2017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5E374-F2C7-414F-8A23-9FADE127A75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2137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9952" y="3999936"/>
            <a:ext cx="31238247" cy="866652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99954" y="14176865"/>
            <a:ext cx="15197142" cy="25463973"/>
          </a:xfrm>
        </p:spPr>
        <p:txBody>
          <a:bodyPr>
            <a:normAutofit/>
          </a:bodyPr>
          <a:lstStyle>
            <a:lvl1pPr>
              <a:defRPr sz="8858"/>
            </a:lvl1pPr>
            <a:lvl2pPr>
              <a:defRPr sz="7874"/>
            </a:lvl2pPr>
            <a:lvl3pPr>
              <a:defRPr sz="6890"/>
            </a:lvl3pPr>
            <a:lvl4pPr>
              <a:defRPr sz="5905"/>
            </a:lvl4pPr>
            <a:lvl5pPr>
              <a:defRPr sz="5905"/>
            </a:lvl5pPr>
            <a:lvl6pPr>
              <a:defRPr sz="5905"/>
            </a:lvl6pPr>
            <a:lvl7pPr>
              <a:defRPr sz="5905"/>
            </a:lvl7pPr>
            <a:lvl8pPr>
              <a:defRPr sz="5905"/>
            </a:lvl8pPr>
            <a:lvl9pPr>
              <a:defRPr sz="59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041051" y="14176874"/>
            <a:ext cx="15197147" cy="25463980"/>
          </a:xfrm>
        </p:spPr>
        <p:txBody>
          <a:bodyPr>
            <a:normAutofit/>
          </a:bodyPr>
          <a:lstStyle>
            <a:lvl1pPr>
              <a:defRPr sz="8858"/>
            </a:lvl1pPr>
            <a:lvl2pPr>
              <a:defRPr sz="7874"/>
            </a:lvl2pPr>
            <a:lvl3pPr>
              <a:defRPr sz="6890"/>
            </a:lvl3pPr>
            <a:lvl4pPr>
              <a:defRPr sz="5905"/>
            </a:lvl4pPr>
            <a:lvl5pPr>
              <a:defRPr sz="5905"/>
            </a:lvl5pPr>
            <a:lvl6pPr>
              <a:defRPr sz="5905"/>
            </a:lvl6pPr>
            <a:lvl7pPr>
              <a:defRPr sz="5905"/>
            </a:lvl7pPr>
            <a:lvl8pPr>
              <a:defRPr sz="5905"/>
            </a:lvl8pPr>
            <a:lvl9pPr>
              <a:defRPr sz="59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D5722-5D55-4BA0-9E2A-04285D1A8DBF}" type="datetimeFigureOut">
              <a:rPr lang="uk-UA" smtClean="0"/>
              <a:t>19.01.2017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5E374-F2C7-414F-8A23-9FADE127A75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6601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9949" y="3999936"/>
            <a:ext cx="31238242" cy="866652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9947" y="14179450"/>
            <a:ext cx="15209755" cy="3781186"/>
          </a:xfrm>
        </p:spPr>
        <p:txBody>
          <a:bodyPr anchor="b">
            <a:noAutofit/>
          </a:bodyPr>
          <a:lstStyle>
            <a:lvl1pPr marL="0" indent="0">
              <a:buNone/>
              <a:defRPr sz="11811" b="0"/>
            </a:lvl1pPr>
            <a:lvl2pPr marL="2249973" indent="0">
              <a:buNone/>
              <a:defRPr sz="9842" b="1"/>
            </a:lvl2pPr>
            <a:lvl3pPr marL="4499945" indent="0">
              <a:buNone/>
              <a:defRPr sz="8858" b="1"/>
            </a:lvl3pPr>
            <a:lvl4pPr marL="6749918" indent="0">
              <a:buNone/>
              <a:defRPr sz="7874" b="1"/>
            </a:lvl4pPr>
            <a:lvl5pPr marL="8999891" indent="0">
              <a:buNone/>
              <a:defRPr sz="7874" b="1"/>
            </a:lvl5pPr>
            <a:lvl6pPr marL="11249863" indent="0">
              <a:buNone/>
              <a:defRPr sz="7874" b="1"/>
            </a:lvl6pPr>
            <a:lvl7pPr marL="13499836" indent="0">
              <a:buNone/>
              <a:defRPr sz="7874" b="1"/>
            </a:lvl7pPr>
            <a:lvl8pPr marL="15749808" indent="0">
              <a:buNone/>
              <a:defRPr sz="7874" b="1"/>
            </a:lvl8pPr>
            <a:lvl9pPr marL="17999781" indent="0">
              <a:buNone/>
              <a:defRPr sz="787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99947" y="17960646"/>
            <a:ext cx="15209755" cy="2168020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028434" y="14179450"/>
            <a:ext cx="15209755" cy="3781186"/>
          </a:xfrm>
        </p:spPr>
        <p:txBody>
          <a:bodyPr anchor="b">
            <a:noAutofit/>
          </a:bodyPr>
          <a:lstStyle>
            <a:lvl1pPr marL="0" indent="0">
              <a:buNone/>
              <a:defRPr sz="11811" b="0"/>
            </a:lvl1pPr>
            <a:lvl2pPr marL="2249973" indent="0">
              <a:buNone/>
              <a:defRPr sz="9842" b="1"/>
            </a:lvl2pPr>
            <a:lvl3pPr marL="4499945" indent="0">
              <a:buNone/>
              <a:defRPr sz="8858" b="1"/>
            </a:lvl3pPr>
            <a:lvl4pPr marL="6749918" indent="0">
              <a:buNone/>
              <a:defRPr sz="7874" b="1"/>
            </a:lvl4pPr>
            <a:lvl5pPr marL="8999891" indent="0">
              <a:buNone/>
              <a:defRPr sz="7874" b="1"/>
            </a:lvl5pPr>
            <a:lvl6pPr marL="11249863" indent="0">
              <a:buNone/>
              <a:defRPr sz="7874" b="1"/>
            </a:lvl6pPr>
            <a:lvl7pPr marL="13499836" indent="0">
              <a:buNone/>
              <a:defRPr sz="7874" b="1"/>
            </a:lvl7pPr>
            <a:lvl8pPr marL="15749808" indent="0">
              <a:buNone/>
              <a:defRPr sz="7874" b="1"/>
            </a:lvl8pPr>
            <a:lvl9pPr marL="17999781" indent="0">
              <a:buNone/>
              <a:defRPr sz="787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028434" y="17960646"/>
            <a:ext cx="15209755" cy="2168020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D5722-5D55-4BA0-9E2A-04285D1A8DBF}" type="datetimeFigureOut">
              <a:rPr lang="uk-UA" smtClean="0"/>
              <a:t>19.01.2017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5E374-F2C7-414F-8A23-9FADE127A75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1132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9947" y="3999936"/>
            <a:ext cx="31238247" cy="866652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D5722-5D55-4BA0-9E2A-04285D1A8DBF}" type="datetimeFigureOut">
              <a:rPr lang="uk-UA" smtClean="0"/>
              <a:t>19.01.2017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5E374-F2C7-414F-8A23-9FADE127A75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104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D5722-5D55-4BA0-9E2A-04285D1A8DBF}" type="datetimeFigureOut">
              <a:rPr lang="uk-UA" smtClean="0"/>
              <a:t>19.01.2017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5E374-F2C7-414F-8A23-9FADE127A75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1147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9947" y="9833201"/>
            <a:ext cx="13730989" cy="8388749"/>
          </a:xfrm>
        </p:spPr>
        <p:txBody>
          <a:bodyPr anchor="b">
            <a:normAutofit/>
          </a:bodyPr>
          <a:lstStyle>
            <a:lvl1pPr>
              <a:defRPr sz="984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74892" y="3378722"/>
            <a:ext cx="16663299" cy="3626212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99947" y="18221947"/>
            <a:ext cx="13730989" cy="16958054"/>
          </a:xfrm>
        </p:spPr>
        <p:txBody>
          <a:bodyPr>
            <a:normAutofit/>
          </a:bodyPr>
          <a:lstStyle>
            <a:lvl1pPr marL="0" indent="0">
              <a:buNone/>
              <a:defRPr sz="6890"/>
            </a:lvl1pPr>
            <a:lvl2pPr marL="1687479" indent="0">
              <a:buNone/>
              <a:defRPr sz="5167"/>
            </a:lvl2pPr>
            <a:lvl3pPr marL="3374959" indent="0">
              <a:buNone/>
              <a:defRPr sz="4429"/>
            </a:lvl3pPr>
            <a:lvl4pPr marL="5062438" indent="0">
              <a:buNone/>
              <a:defRPr sz="3691"/>
            </a:lvl4pPr>
            <a:lvl5pPr marL="6749918" indent="0">
              <a:buNone/>
              <a:defRPr sz="3691"/>
            </a:lvl5pPr>
            <a:lvl6pPr marL="8437397" indent="0">
              <a:buNone/>
              <a:defRPr sz="3691"/>
            </a:lvl6pPr>
            <a:lvl7pPr marL="10124877" indent="0">
              <a:buNone/>
              <a:defRPr sz="3691"/>
            </a:lvl7pPr>
            <a:lvl8pPr marL="11812356" indent="0">
              <a:buNone/>
              <a:defRPr sz="3691"/>
            </a:lvl8pPr>
            <a:lvl9pPr marL="13499836" indent="0">
              <a:buNone/>
              <a:defRPr sz="369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D5722-5D55-4BA0-9E2A-04285D1A8DBF}" type="datetimeFigureOut">
              <a:rPr lang="uk-UA" smtClean="0"/>
              <a:t>19.01.2017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5E374-F2C7-414F-8A23-9FADE127A75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1488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9947" y="31499493"/>
            <a:ext cx="31238247" cy="3718693"/>
          </a:xfrm>
        </p:spPr>
        <p:txBody>
          <a:bodyPr anchor="b">
            <a:normAutofit/>
          </a:bodyPr>
          <a:lstStyle>
            <a:lvl1pPr algn="l">
              <a:defRPr sz="11811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99947" y="3999935"/>
            <a:ext cx="31238247" cy="25233964"/>
          </a:xfrm>
        </p:spPr>
        <p:txBody>
          <a:bodyPr anchor="t">
            <a:normAutofit/>
          </a:bodyPr>
          <a:lstStyle>
            <a:lvl1pPr marL="0" indent="0" algn="ctr">
              <a:buNone/>
              <a:defRPr sz="7874"/>
            </a:lvl1pPr>
            <a:lvl2pPr marL="2249973" indent="0">
              <a:buNone/>
              <a:defRPr sz="7874"/>
            </a:lvl2pPr>
            <a:lvl3pPr marL="4499945" indent="0">
              <a:buNone/>
              <a:defRPr sz="7874"/>
            </a:lvl3pPr>
            <a:lvl4pPr marL="6749918" indent="0">
              <a:buNone/>
              <a:defRPr sz="7874"/>
            </a:lvl4pPr>
            <a:lvl5pPr marL="8999891" indent="0">
              <a:buNone/>
              <a:defRPr sz="7874"/>
            </a:lvl5pPr>
            <a:lvl6pPr marL="11249863" indent="0">
              <a:buNone/>
              <a:defRPr sz="7874"/>
            </a:lvl6pPr>
            <a:lvl7pPr marL="13499836" indent="0">
              <a:buNone/>
              <a:defRPr sz="7874"/>
            </a:lvl7pPr>
            <a:lvl8pPr marL="15749808" indent="0">
              <a:buNone/>
              <a:defRPr sz="7874"/>
            </a:lvl8pPr>
            <a:lvl9pPr marL="17999781" indent="0">
              <a:buNone/>
              <a:defRPr sz="7874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99947" y="35218186"/>
            <a:ext cx="31238247" cy="4422658"/>
          </a:xfrm>
        </p:spPr>
        <p:txBody>
          <a:bodyPr>
            <a:normAutofit/>
          </a:bodyPr>
          <a:lstStyle>
            <a:lvl1pPr marL="0" indent="0">
              <a:buNone/>
              <a:defRPr sz="5905"/>
            </a:lvl1pPr>
            <a:lvl2pPr marL="2249973" indent="0">
              <a:buNone/>
              <a:defRPr sz="5905"/>
            </a:lvl2pPr>
            <a:lvl3pPr marL="4499945" indent="0">
              <a:buNone/>
              <a:defRPr sz="4921"/>
            </a:lvl3pPr>
            <a:lvl4pPr marL="6749918" indent="0">
              <a:buNone/>
              <a:defRPr sz="4429"/>
            </a:lvl4pPr>
            <a:lvl5pPr marL="8999891" indent="0">
              <a:buNone/>
              <a:defRPr sz="4429"/>
            </a:lvl5pPr>
            <a:lvl6pPr marL="11249863" indent="0">
              <a:buNone/>
              <a:defRPr sz="4429"/>
            </a:lvl6pPr>
            <a:lvl7pPr marL="13499836" indent="0">
              <a:buNone/>
              <a:defRPr sz="4429"/>
            </a:lvl7pPr>
            <a:lvl8pPr marL="15749808" indent="0">
              <a:buNone/>
              <a:defRPr sz="4429"/>
            </a:lvl8pPr>
            <a:lvl9pPr marL="17999781" indent="0">
              <a:buNone/>
              <a:defRPr sz="442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D5722-5D55-4BA0-9E2A-04285D1A8DBF}" type="datetimeFigureOut">
              <a:rPr lang="uk-UA" smtClean="0"/>
              <a:t>19.01.2017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5E374-F2C7-414F-8A23-9FADE127A75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1617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41665" y="-55560"/>
            <a:ext cx="45126266" cy="4511039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99949" y="3999936"/>
            <a:ext cx="31238242" cy="86665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9947" y="14176874"/>
            <a:ext cx="31238247" cy="25463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600251" y="39640854"/>
            <a:ext cx="3366737" cy="23957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4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D5722-5D55-4BA0-9E2A-04285D1A8DBF}" type="datetimeFigureOut">
              <a:rPr lang="uk-UA" smtClean="0"/>
              <a:t>19.01.2017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99949" y="39640854"/>
            <a:ext cx="22750485" cy="23957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4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715414" y="39640854"/>
            <a:ext cx="2522784" cy="23957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429">
                <a:solidFill>
                  <a:schemeClr val="accent1"/>
                </a:solidFill>
              </a:defRPr>
            </a:lvl1pPr>
          </a:lstStyle>
          <a:p>
            <a:fld id="{63F5E374-F2C7-414F-8A23-9FADE127A75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2496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txStyles>
    <p:titleStyle>
      <a:lvl1pPr algn="l" defTabSz="2249973" rtl="0" eaLnBrk="1" latinLnBrk="0" hangingPunct="1">
        <a:spcBef>
          <a:spcPct val="0"/>
        </a:spcBef>
        <a:buNone/>
        <a:defRPr sz="17716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687479" indent="-1687479" algn="l" defTabSz="2249973" rtl="0" eaLnBrk="1" latinLnBrk="0" hangingPunct="1">
        <a:spcBef>
          <a:spcPts val="492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885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656206" indent="-1406233" algn="l" defTabSz="2249973" rtl="0" eaLnBrk="1" latinLnBrk="0" hangingPunct="1">
        <a:spcBef>
          <a:spcPts val="492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787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24932" indent="-1124986" algn="l" defTabSz="2249973" rtl="0" eaLnBrk="1" latinLnBrk="0" hangingPunct="1">
        <a:spcBef>
          <a:spcPts val="492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89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874904" indent="-1124986" algn="l" defTabSz="2249973" rtl="0" eaLnBrk="1" latinLnBrk="0" hangingPunct="1">
        <a:spcBef>
          <a:spcPts val="492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590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124877" indent="-1124986" algn="l" defTabSz="2249973" rtl="0" eaLnBrk="1" latinLnBrk="0" hangingPunct="1">
        <a:spcBef>
          <a:spcPts val="492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590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74850" indent="-1124986" algn="l" defTabSz="2249973" rtl="0" eaLnBrk="1" latinLnBrk="0" hangingPunct="1">
        <a:spcBef>
          <a:spcPts val="492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590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624822" indent="-1124986" algn="l" defTabSz="2249973" rtl="0" eaLnBrk="1" latinLnBrk="0" hangingPunct="1">
        <a:spcBef>
          <a:spcPts val="492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590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874795" indent="-1124986" algn="l" defTabSz="2249973" rtl="0" eaLnBrk="1" latinLnBrk="0" hangingPunct="1">
        <a:spcBef>
          <a:spcPts val="492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590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9124767" indent="-1124986" algn="l" defTabSz="2249973" rtl="0" eaLnBrk="1" latinLnBrk="0" hangingPunct="1">
        <a:spcBef>
          <a:spcPts val="492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590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49973" rtl="0" eaLnBrk="1" latinLnBrk="0" hangingPunct="1">
        <a:defRPr sz="8858" kern="1200">
          <a:solidFill>
            <a:schemeClr val="tx1"/>
          </a:solidFill>
          <a:latin typeface="+mn-lt"/>
          <a:ea typeface="+mn-ea"/>
          <a:cs typeface="+mn-cs"/>
        </a:defRPr>
      </a:lvl1pPr>
      <a:lvl2pPr marL="2249973" algn="l" defTabSz="2249973" rtl="0" eaLnBrk="1" latinLnBrk="0" hangingPunct="1">
        <a:defRPr sz="8858" kern="1200">
          <a:solidFill>
            <a:schemeClr val="tx1"/>
          </a:solidFill>
          <a:latin typeface="+mn-lt"/>
          <a:ea typeface="+mn-ea"/>
          <a:cs typeface="+mn-cs"/>
        </a:defRPr>
      </a:lvl2pPr>
      <a:lvl3pPr marL="4499945" algn="l" defTabSz="2249973" rtl="0" eaLnBrk="1" latinLnBrk="0" hangingPunct="1">
        <a:defRPr sz="8858" kern="1200">
          <a:solidFill>
            <a:schemeClr val="tx1"/>
          </a:solidFill>
          <a:latin typeface="+mn-lt"/>
          <a:ea typeface="+mn-ea"/>
          <a:cs typeface="+mn-cs"/>
        </a:defRPr>
      </a:lvl3pPr>
      <a:lvl4pPr marL="6749918" algn="l" defTabSz="2249973" rtl="0" eaLnBrk="1" latinLnBrk="0" hangingPunct="1">
        <a:defRPr sz="8858" kern="1200">
          <a:solidFill>
            <a:schemeClr val="tx1"/>
          </a:solidFill>
          <a:latin typeface="+mn-lt"/>
          <a:ea typeface="+mn-ea"/>
          <a:cs typeface="+mn-cs"/>
        </a:defRPr>
      </a:lvl4pPr>
      <a:lvl5pPr marL="8999891" algn="l" defTabSz="2249973" rtl="0" eaLnBrk="1" latinLnBrk="0" hangingPunct="1">
        <a:defRPr sz="8858" kern="1200">
          <a:solidFill>
            <a:schemeClr val="tx1"/>
          </a:solidFill>
          <a:latin typeface="+mn-lt"/>
          <a:ea typeface="+mn-ea"/>
          <a:cs typeface="+mn-cs"/>
        </a:defRPr>
      </a:lvl5pPr>
      <a:lvl6pPr marL="11249863" algn="l" defTabSz="2249973" rtl="0" eaLnBrk="1" latinLnBrk="0" hangingPunct="1">
        <a:defRPr sz="8858" kern="1200">
          <a:solidFill>
            <a:schemeClr val="tx1"/>
          </a:solidFill>
          <a:latin typeface="+mn-lt"/>
          <a:ea typeface="+mn-ea"/>
          <a:cs typeface="+mn-cs"/>
        </a:defRPr>
      </a:lvl6pPr>
      <a:lvl7pPr marL="13499836" algn="l" defTabSz="2249973" rtl="0" eaLnBrk="1" latinLnBrk="0" hangingPunct="1">
        <a:defRPr sz="8858" kern="1200">
          <a:solidFill>
            <a:schemeClr val="tx1"/>
          </a:solidFill>
          <a:latin typeface="+mn-lt"/>
          <a:ea typeface="+mn-ea"/>
          <a:cs typeface="+mn-cs"/>
        </a:defRPr>
      </a:lvl7pPr>
      <a:lvl8pPr marL="15749808" algn="l" defTabSz="2249973" rtl="0" eaLnBrk="1" latinLnBrk="0" hangingPunct="1">
        <a:defRPr sz="8858" kern="1200">
          <a:solidFill>
            <a:schemeClr val="tx1"/>
          </a:solidFill>
          <a:latin typeface="+mn-lt"/>
          <a:ea typeface="+mn-ea"/>
          <a:cs typeface="+mn-cs"/>
        </a:defRPr>
      </a:lvl8pPr>
      <a:lvl9pPr marL="17999781" algn="l" defTabSz="2249973" rtl="0" eaLnBrk="1" latinLnBrk="0" hangingPunct="1">
        <a:defRPr sz="88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emf"/><Relationship Id="rId18" Type="http://schemas.openxmlformats.org/officeDocument/2006/relationships/image" Target="../media/image16.jpeg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12" Type="http://schemas.openxmlformats.org/officeDocument/2006/relationships/image" Target="../media/image10.png"/><Relationship Id="rId17" Type="http://schemas.openxmlformats.org/officeDocument/2006/relationships/image" Target="../media/image15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emf"/><Relationship Id="rId20" Type="http://schemas.openxmlformats.org/officeDocument/2006/relationships/image" Target="../media/image1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9.png"/><Relationship Id="rId5" Type="http://schemas.openxmlformats.org/officeDocument/2006/relationships/image" Target="../media/image3.emf"/><Relationship Id="rId15" Type="http://schemas.openxmlformats.org/officeDocument/2006/relationships/image" Target="../media/image13.png"/><Relationship Id="rId10" Type="http://schemas.openxmlformats.org/officeDocument/2006/relationships/image" Target="../media/image8.emf"/><Relationship Id="rId19" Type="http://schemas.openxmlformats.org/officeDocument/2006/relationships/image" Target="../media/image17.emf"/><Relationship Id="rId4" Type="http://schemas.openxmlformats.org/officeDocument/2006/relationships/image" Target="../media/image2.emf"/><Relationship Id="rId9" Type="http://schemas.openxmlformats.org/officeDocument/2006/relationships/image" Target="../media/image7.png"/><Relationship Id="rId1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24910" y="4441371"/>
            <a:ext cx="33749456" cy="339634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uk-UA" sz="10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Екологічний проект</a:t>
            </a:r>
            <a:br>
              <a:rPr lang="uk-UA" sz="10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0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ДОЦІЛЬНОСТІ ВИКОРИСТАННЯ СПОЛУК ВАНАДІЮ В ЯКОСТІ МІКРОДОБРИВА ПРИ ВИРОЩУВАННІ АГРАРНИХ КУЛЬТУР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46873" y="9073243"/>
            <a:ext cx="42250463" cy="3487782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uk-U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>
              <a:lnSpc>
                <a:spcPct val="90000"/>
              </a:lnSpc>
              <a:spcBef>
                <a:spcPts val="1000"/>
              </a:spcBef>
              <a:buClrTx/>
              <a:buSzTx/>
            </a:pPr>
            <a:r>
              <a:rPr lang="uk-UA" sz="2800" b="1" i="1" dirty="0">
                <a:solidFill>
                  <a:prstClr val="black"/>
                </a:solidFill>
                <a:latin typeface="Calibri" panose="020F0502020204030204"/>
              </a:rPr>
              <a:t>	</a:t>
            </a:r>
            <a:r>
              <a:rPr lang="uk-UA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</a:t>
            </a:r>
          </a:p>
          <a:p>
            <a:pPr lvl="0" algn="just" defTabSz="914400">
              <a:lnSpc>
                <a:spcPct val="90000"/>
              </a:lnSpc>
              <a:spcBef>
                <a:spcPts val="1000"/>
              </a:spcBef>
              <a:buClrTx/>
              <a:buSzTx/>
            </a:pPr>
            <a:r>
              <a:rPr lang="uk-UA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Чмара</a:t>
            </a:r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Поліна Олександрівна,														</a:t>
            </a:r>
            <a:r>
              <a:rPr lang="uk-UA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 дослідження: </a:t>
            </a:r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впливу </a:t>
            </a:r>
            <a:r>
              <a:rPr lang="uk-UA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сполук</a:t>
            </a:r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Ванадію на рослини.</a:t>
            </a:r>
          </a:p>
          <a:p>
            <a:pPr lvl="0" algn="just" defTabSz="914400">
              <a:lnSpc>
                <a:spcPct val="90000"/>
              </a:lnSpc>
              <a:spcBef>
                <a:spcPts val="1000"/>
              </a:spcBef>
              <a:buClrTx/>
              <a:buSzTx/>
            </a:pPr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учениця 7(11)-Б класу 															</a:t>
            </a:r>
            <a:r>
              <a:rPr lang="uk-UA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роботи:</a:t>
            </a:r>
          </a:p>
          <a:p>
            <a:pPr lvl="0" algn="just" defTabSz="914400">
              <a:lnSpc>
                <a:spcPct val="90000"/>
              </a:lnSpc>
              <a:spcBef>
                <a:spcPts val="1000"/>
              </a:spcBef>
              <a:buClrTx/>
              <a:buSzTx/>
            </a:pPr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Кременчуцької гімназії №5														- дослідити, які вчені займалися вивченням Ванадію та його </a:t>
            </a:r>
            <a:r>
              <a:rPr lang="uk-UA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сполук</a:t>
            </a:r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just" defTabSz="914400">
              <a:lnSpc>
                <a:spcPct val="90000"/>
              </a:lnSpc>
              <a:spcBef>
                <a:spcPts val="1000"/>
              </a:spcBef>
              <a:buClrTx/>
              <a:buSzTx/>
            </a:pPr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імені Т. Г. Шевченка															- вивчити теоретичні відомості про Ванадій; </a:t>
            </a:r>
          </a:p>
          <a:p>
            <a:pPr lvl="0" algn="just" defTabSz="914400">
              <a:lnSpc>
                <a:spcPct val="90000"/>
              </a:lnSpc>
              <a:spcBef>
                <a:spcPts val="1000"/>
              </a:spcBef>
              <a:buClrTx/>
              <a:buSzTx/>
            </a:pPr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Кременчуцької міської ради														- порівняти кількісний вміст Ванадію у різних рослинах; </a:t>
            </a:r>
          </a:p>
          <a:p>
            <a:pPr lvl="0" algn="just" defTabSz="914400">
              <a:lnSpc>
                <a:spcPct val="90000"/>
              </a:lnSpc>
              <a:spcBef>
                <a:spcPts val="1000"/>
              </a:spcBef>
              <a:buClrTx/>
              <a:buSzTx/>
            </a:pPr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Полтавської області															- </a:t>
            </a:r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відслідкувати фізіологічний стан квасолі, що піддавалася впливу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</a:t>
            </a:r>
            <a:r>
              <a:rPr lang="uk-UA" sz="28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uk-UA" sz="28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</a:t>
            </a:r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					</a:t>
            </a:r>
          </a:p>
          <a:p>
            <a:pPr lvl="0" algn="just" defTabSz="914400">
              <a:lnSpc>
                <a:spcPct val="90000"/>
              </a:lnSpc>
              <a:spcBef>
                <a:spcPts val="1000"/>
              </a:spcBef>
              <a:buClrTx/>
              <a:buSzTx/>
            </a:pPr>
            <a:r>
              <a:rPr lang="uk-UA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Науковий керівник:														- </a:t>
            </a:r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зробити висновки щодо доцільності використання </a:t>
            </a:r>
            <a:r>
              <a:rPr lang="uk-UA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сполук</a:t>
            </a:r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Ванадію в </a:t>
            </a:r>
          </a:p>
          <a:p>
            <a:pPr lvl="0" algn="just" defTabSz="914400">
              <a:lnSpc>
                <a:spcPct val="90000"/>
              </a:lnSpc>
              <a:spcBef>
                <a:spcPts val="1000"/>
              </a:spcBef>
              <a:buClrTx/>
              <a:buSzTx/>
            </a:pPr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Ковтун Валентина Миколаївна,													  </a:t>
            </a:r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якості мікродобрива.</a:t>
            </a:r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</a:p>
          <a:p>
            <a:pPr lvl="0" algn="just" defTabSz="914400">
              <a:lnSpc>
                <a:spcPct val="90000"/>
              </a:lnSpc>
              <a:spcBef>
                <a:spcPts val="1000"/>
              </a:spcBef>
              <a:buClrTx/>
              <a:buSzTx/>
            </a:pPr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хімії Кременчуцької гімназії №5												  					</a:t>
            </a:r>
          </a:p>
          <a:p>
            <a:pPr lvl="0" algn="just" defTabSz="914400">
              <a:lnSpc>
                <a:spcPct val="90000"/>
              </a:lnSpc>
              <a:spcBef>
                <a:spcPts val="1000"/>
              </a:spcBef>
              <a:buClrTx/>
              <a:buSzTx/>
            </a:pPr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імені Т. Г. Шевченка,</a:t>
            </a:r>
          </a:p>
          <a:p>
            <a:pPr lvl="0" algn="just" defTabSz="914400">
              <a:lnSpc>
                <a:spcPct val="90000"/>
              </a:lnSpc>
              <a:spcBef>
                <a:spcPts val="1000"/>
              </a:spcBef>
              <a:buClrTx/>
              <a:buSzTx/>
            </a:pPr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Кременчуцької міської ради</a:t>
            </a:r>
          </a:p>
          <a:p>
            <a:pPr lvl="0" algn="just" defTabSz="914400">
              <a:lnSpc>
                <a:spcPct val="90000"/>
              </a:lnSpc>
              <a:spcBef>
                <a:spcPts val="1000"/>
              </a:spcBef>
              <a:buClrTx/>
              <a:buSzTx/>
            </a:pPr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Полтавської області 															</a:t>
            </a:r>
          </a:p>
          <a:p>
            <a:pPr lvl="0" algn="just" defTabSz="914400">
              <a:lnSpc>
                <a:spcPct val="90000"/>
              </a:lnSpc>
              <a:spcBef>
                <a:spcPts val="1000"/>
              </a:spcBef>
              <a:buClrTx/>
              <a:buSzTx/>
            </a:pPr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 вищої кваліфікаційної категорії,						</a:t>
            </a:r>
          </a:p>
          <a:p>
            <a:pPr lvl="0" algn="just" defTabSz="914400">
              <a:lnSpc>
                <a:spcPct val="90000"/>
              </a:lnSpc>
              <a:spcBef>
                <a:spcPts val="1000"/>
              </a:spcBef>
              <a:buClrTx/>
              <a:buSzTx/>
            </a:pPr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вчитель-методист, керівник гуртка КЕНЦУМ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uk-U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uk-UA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uk-UA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873" y="25680227"/>
            <a:ext cx="13505613" cy="182708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24901" y="31512595"/>
            <a:ext cx="14737212" cy="13486680"/>
          </a:xfrm>
          <a:prstGeom prst="rect">
            <a:avLst/>
          </a:prstGeom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561176"/>
              </p:ext>
            </p:extLst>
          </p:nvPr>
        </p:nvGraphicFramePr>
        <p:xfrm>
          <a:off x="15984190" y="14531032"/>
          <a:ext cx="7438102" cy="16239282"/>
        </p:xfrm>
        <a:graphic>
          <a:graphicData uri="http://schemas.openxmlformats.org/drawingml/2006/table">
            <a:tbl>
              <a:tblPr firstRow="1" firstCol="1" bandRow="1"/>
              <a:tblGrid>
                <a:gridCol w="883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9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4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17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88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35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98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62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66928">
                <a:tc gridSpan="8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Перша </a:t>
                      </a: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партія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контрольна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1204">
                <a:tc>
                  <a:txBody>
                    <a:bodyPr/>
                    <a:lstStyle/>
                    <a:p>
                      <a:pPr indent="-1587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Довжина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міжвузля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Заг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uk-UA" sz="28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довжина</a:t>
                      </a:r>
                      <a:endParaRPr lang="uk-UA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25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6,8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3,6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2,9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3,6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24,3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5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10,8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6,6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1,7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48,2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25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8,7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5,8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25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10,9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7,6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3,8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41,5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25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25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13,7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9,7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8,7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5,6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1,9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58,6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25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11,6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9,5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4,9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52,4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325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6,7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4,7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17,9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325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325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5,6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325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12,8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9,6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51,3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325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10,3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8,9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43,2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325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7702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9,6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9,9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5,7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48,3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9,6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6325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6325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31,5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6208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7,3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1,8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21,8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5755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10,6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9,8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8,5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4,8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50,6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9089688" y="17613313"/>
            <a:ext cx="44999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125427"/>
              </p:ext>
            </p:extLst>
          </p:nvPr>
        </p:nvGraphicFramePr>
        <p:xfrm>
          <a:off x="23422293" y="14539617"/>
          <a:ext cx="7153180" cy="16241239"/>
        </p:xfrm>
        <a:graphic>
          <a:graphicData uri="http://schemas.openxmlformats.org/drawingml/2006/table">
            <a:tbl>
              <a:tblPr firstRow="1" firstCol="1" bandRow="1"/>
              <a:tblGrid>
                <a:gridCol w="1192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2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2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2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2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28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37291"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Друга партія (замочена у Ванадії)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75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Довжина міжвузля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Заг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довжина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72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9,7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72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4,8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26,7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72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10,8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5,9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31,4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72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6,7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4,8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34,8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72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9,8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5,5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27,8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72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5,6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72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372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11,3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8,9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4,5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32,5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372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10,5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8,7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10,3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39,1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372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6,8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372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9,7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4,7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2,6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36,4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372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6,8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372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11,8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8,9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34,2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7335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10,6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5,3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33,6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6372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6372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6372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8,9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29,3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6372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9,9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46,2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6372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5282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619488"/>
              </p:ext>
            </p:extLst>
          </p:nvPr>
        </p:nvGraphicFramePr>
        <p:xfrm>
          <a:off x="30575315" y="14539617"/>
          <a:ext cx="6984808" cy="16250987"/>
        </p:xfrm>
        <a:graphic>
          <a:graphicData uri="http://schemas.openxmlformats.org/drawingml/2006/table">
            <a:tbl>
              <a:tblPr firstRow="1" firstCol="1" bandRow="1"/>
              <a:tblGrid>
                <a:gridCol w="872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5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7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7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55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55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09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44270">
                <a:tc gridSpan="8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Третя партія (0,0004 М)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37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Довжина міжвузля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Заг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довжина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42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42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6,8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4,8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3,6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2,8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22,7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42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39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42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8,7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6,7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3,3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33,8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42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6,6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4,9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42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7,9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6,3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29,3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42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8,7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28,9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442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6,3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442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442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7,9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2,8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1,7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34,9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548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8,9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1,9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35,4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442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6442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6442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9,6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6,3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34,5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6442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6,9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2,9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29,7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6442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8,7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3,7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30,9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6442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7,7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6442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6,7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3,5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36,1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939163"/>
              </p:ext>
            </p:extLst>
          </p:nvPr>
        </p:nvGraphicFramePr>
        <p:xfrm>
          <a:off x="37559965" y="14539617"/>
          <a:ext cx="6437371" cy="16267396"/>
        </p:xfrm>
        <a:graphic>
          <a:graphicData uri="http://schemas.openxmlformats.org/drawingml/2006/table">
            <a:tbl>
              <a:tblPr firstRow="1" firstCol="1" bandRow="1"/>
              <a:tblGrid>
                <a:gridCol w="804419">
                  <a:extLst>
                    <a:ext uri="{9D8B030D-6E8A-4147-A177-3AD203B41FA5}">
                      <a16:colId xmlns:a16="http://schemas.microsoft.com/office/drawing/2014/main" val="3904232687"/>
                    </a:ext>
                  </a:extLst>
                </a:gridCol>
                <a:gridCol w="797693">
                  <a:extLst>
                    <a:ext uri="{9D8B030D-6E8A-4147-A177-3AD203B41FA5}">
                      <a16:colId xmlns:a16="http://schemas.microsoft.com/office/drawing/2014/main" val="1177867958"/>
                    </a:ext>
                  </a:extLst>
                </a:gridCol>
                <a:gridCol w="797021">
                  <a:extLst>
                    <a:ext uri="{9D8B030D-6E8A-4147-A177-3AD203B41FA5}">
                      <a16:colId xmlns:a16="http://schemas.microsoft.com/office/drawing/2014/main" val="1834828095"/>
                    </a:ext>
                  </a:extLst>
                </a:gridCol>
                <a:gridCol w="797021">
                  <a:extLst>
                    <a:ext uri="{9D8B030D-6E8A-4147-A177-3AD203B41FA5}">
                      <a16:colId xmlns:a16="http://schemas.microsoft.com/office/drawing/2014/main" val="528629399"/>
                    </a:ext>
                  </a:extLst>
                </a:gridCol>
                <a:gridCol w="797021">
                  <a:extLst>
                    <a:ext uri="{9D8B030D-6E8A-4147-A177-3AD203B41FA5}">
                      <a16:colId xmlns:a16="http://schemas.microsoft.com/office/drawing/2014/main" val="1920584988"/>
                    </a:ext>
                  </a:extLst>
                </a:gridCol>
                <a:gridCol w="797693">
                  <a:extLst>
                    <a:ext uri="{9D8B030D-6E8A-4147-A177-3AD203B41FA5}">
                      <a16:colId xmlns:a16="http://schemas.microsoft.com/office/drawing/2014/main" val="1022869695"/>
                    </a:ext>
                  </a:extLst>
                </a:gridCol>
                <a:gridCol w="797693">
                  <a:extLst>
                    <a:ext uri="{9D8B030D-6E8A-4147-A177-3AD203B41FA5}">
                      <a16:colId xmlns:a16="http://schemas.microsoft.com/office/drawing/2014/main" val="2249814888"/>
                    </a:ext>
                  </a:extLst>
                </a:gridCol>
                <a:gridCol w="848810">
                  <a:extLst>
                    <a:ext uri="{9D8B030D-6E8A-4147-A177-3AD203B41FA5}">
                      <a16:colId xmlns:a16="http://schemas.microsoft.com/office/drawing/2014/main" val="1055624796"/>
                    </a:ext>
                  </a:extLst>
                </a:gridCol>
              </a:tblGrid>
              <a:tr h="640862">
                <a:tc gridSpan="8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Четверта партія( 0,00004 М)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4369519"/>
                  </a:ext>
                </a:extLst>
              </a:tr>
              <a:tr h="28506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Довжина міжвузля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Заг. довжина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3031216"/>
                  </a:ext>
                </a:extLst>
              </a:tr>
              <a:tr h="6408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1482832"/>
                  </a:ext>
                </a:extLst>
              </a:tr>
              <a:tr h="6408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4573553"/>
                  </a:ext>
                </a:extLst>
              </a:tr>
              <a:tr h="6408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748878"/>
                  </a:ext>
                </a:extLst>
              </a:tr>
              <a:tr h="6408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8,5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5,3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38,6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3872940"/>
                  </a:ext>
                </a:extLst>
              </a:tr>
              <a:tr h="6408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008824"/>
                  </a:ext>
                </a:extLst>
              </a:tr>
              <a:tr h="6408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1790281"/>
                  </a:ext>
                </a:extLst>
              </a:tr>
              <a:tr h="6408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5,7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3,9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2,6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26,7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8158794"/>
                  </a:ext>
                </a:extLst>
              </a:tr>
              <a:tr h="6408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8,9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6,7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28,9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1665871"/>
                  </a:ext>
                </a:extLst>
              </a:tr>
              <a:tr h="6408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3856121"/>
                  </a:ext>
                </a:extLst>
              </a:tr>
              <a:tr h="6408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5,6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11,8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466105"/>
                  </a:ext>
                </a:extLst>
              </a:tr>
              <a:tr h="6408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667656"/>
                  </a:ext>
                </a:extLst>
              </a:tr>
              <a:tr h="6408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9,8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7,9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27,9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1559307"/>
                  </a:ext>
                </a:extLst>
              </a:tr>
              <a:tr h="6408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036088"/>
                  </a:ext>
                </a:extLst>
              </a:tr>
              <a:tr h="6408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9,9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3,9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37,9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244279"/>
                  </a:ext>
                </a:extLst>
              </a:tr>
              <a:tr h="6408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9,8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7,8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5,9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2,3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37,8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664700"/>
                  </a:ext>
                </a:extLst>
              </a:tr>
              <a:tr h="6408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6,7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25,7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0810081"/>
                  </a:ext>
                </a:extLst>
              </a:tr>
              <a:tr h="6408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2,6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6664557"/>
                  </a:ext>
                </a:extLst>
              </a:tr>
              <a:tr h="6686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933831"/>
                  </a:ext>
                </a:extLst>
              </a:tr>
              <a:tr h="6408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153792"/>
                  </a:ext>
                </a:extLst>
              </a:tr>
              <a:tr h="5402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494603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7560282" y="13787588"/>
            <a:ext cx="44999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uk-UA" alt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75901" y="31268829"/>
            <a:ext cx="6122976" cy="5440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95637" y="31241229"/>
            <a:ext cx="6122976" cy="5440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52721" y="31268829"/>
            <a:ext cx="6122976" cy="54404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8069664" y="31241229"/>
            <a:ext cx="6122976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Табл. 4</a:t>
            </a:r>
            <a:endParaRPr lang="uk-U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46517" y="17943340"/>
            <a:ext cx="5049583" cy="7318236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8593" y="9884767"/>
            <a:ext cx="6986308" cy="5242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22806" y="27104412"/>
            <a:ext cx="6122976" cy="5440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990962" y="6065813"/>
            <a:ext cx="10369470" cy="778234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24840" y="24712888"/>
            <a:ext cx="6127011" cy="54868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944536" y="13848153"/>
            <a:ext cx="6122976" cy="54404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126742" y="10375946"/>
            <a:ext cx="6122976" cy="54404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882844" y="32841116"/>
            <a:ext cx="6186820" cy="825279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188230" y="41868418"/>
            <a:ext cx="6122976" cy="54404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401085" y="37238731"/>
            <a:ext cx="6122976" cy="544049"/>
          </a:xfrm>
          <a:prstGeom prst="rect">
            <a:avLst/>
          </a:prstGeom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0543" y="32841116"/>
            <a:ext cx="6189598" cy="8252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8717165" y="41868418"/>
            <a:ext cx="6122976" cy="54404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664598" y="39260164"/>
            <a:ext cx="6122976" cy="54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14441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160</TotalTime>
  <Words>519</Words>
  <Application>Microsoft Office PowerPoint</Application>
  <PresentationFormat>Произвольный</PresentationFormat>
  <Paragraphs>508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Times New Roman</vt:lpstr>
      <vt:lpstr>Trebuchet MS</vt:lpstr>
      <vt:lpstr>Wingdings 3</vt:lpstr>
      <vt:lpstr>Аспект</vt:lpstr>
      <vt:lpstr>Екологічний проект ДОСЛІДЖЕННЯ ДОЦІЛЬНОСТІ ВИКОРИСТАННЯ СПОЛУК ВАНАДІЮ В ЯКОСТІ МІКРОДОБРИВА ПРИ ВИРОЩУВАННІ АГРАРНИХ КУЛЬТУР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PC-10</dc:creator>
  <cp:lastModifiedBy>Валентина Ковтун</cp:lastModifiedBy>
  <cp:revision>32</cp:revision>
  <dcterms:created xsi:type="dcterms:W3CDTF">2017-01-19T06:36:12Z</dcterms:created>
  <dcterms:modified xsi:type="dcterms:W3CDTF">2017-01-19T09:37:26Z</dcterms:modified>
</cp:coreProperties>
</file>